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1" r:id="rId4"/>
    <p:sldId id="262" r:id="rId5"/>
    <p:sldId id="302" r:id="rId6"/>
    <p:sldId id="266" r:id="rId7"/>
    <p:sldId id="267" r:id="rId8"/>
    <p:sldId id="313" r:id="rId9"/>
    <p:sldId id="273" r:id="rId10"/>
    <p:sldId id="274" r:id="rId11"/>
    <p:sldId id="275" r:id="rId12"/>
    <p:sldId id="276" r:id="rId13"/>
    <p:sldId id="309" r:id="rId14"/>
    <p:sldId id="312" r:id="rId15"/>
    <p:sldId id="290" r:id="rId16"/>
    <p:sldId id="291" r:id="rId17"/>
    <p:sldId id="292" r:id="rId18"/>
    <p:sldId id="293" r:id="rId19"/>
    <p:sldId id="295" r:id="rId20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3333D-D642-714B-99D6-EA9F815692F9}" v="6" dt="2019-09-05T10:30:21.1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2"/>
    <p:restoredTop sz="94595"/>
  </p:normalViewPr>
  <p:slideViewPr>
    <p:cSldViewPr snapToGrid="0" snapToObjects="1">
      <p:cViewPr varScale="1">
        <p:scale>
          <a:sx n="181" d="100"/>
          <a:sy n="181" d="100"/>
        </p:scale>
        <p:origin x="192" y="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92C332A7-6B82-5B4F-BEC4-D3545AC2D244}"/>
    <pc:docChg chg="undo custSel addSld delSld modSld">
      <pc:chgData name="David Drohan" userId="bd111efc-3a90-4169-a791-cb26685365d4" providerId="ADAL" clId="{92C332A7-6B82-5B4F-BEC4-D3545AC2D244}" dt="2019-09-03T15:05:11.367" v="169" actId="20577"/>
      <pc:docMkLst>
        <pc:docMk/>
      </pc:docMkLst>
      <pc:sldChg chg="addSp delSp modSp">
        <pc:chgData name="David Drohan" userId="bd111efc-3a90-4169-a791-cb26685365d4" providerId="ADAL" clId="{92C332A7-6B82-5B4F-BEC4-D3545AC2D244}" dt="2019-09-02T20:54:14.892" v="5"/>
        <pc:sldMkLst>
          <pc:docMk/>
          <pc:sldMk cId="0" sldId="258"/>
        </pc:sldMkLst>
        <pc:spChg chg="add del mod">
          <ac:chgData name="David Drohan" userId="bd111efc-3a90-4169-a791-cb26685365d4" providerId="ADAL" clId="{92C332A7-6B82-5B4F-BEC4-D3545AC2D244}" dt="2019-09-02T20:54:13.591" v="4" actId="478"/>
          <ac:spMkLst>
            <pc:docMk/>
            <pc:sldMk cId="0" sldId="258"/>
            <ac:spMk id="4" creationId="{2DC37618-E02F-8940-86D3-5A6A250D2BFA}"/>
          </ac:spMkLst>
        </pc:spChg>
        <pc:spChg chg="add">
          <ac:chgData name="David Drohan" userId="bd111efc-3a90-4169-a791-cb26685365d4" providerId="ADAL" clId="{92C332A7-6B82-5B4F-BEC4-D3545AC2D244}" dt="2019-09-02T20:54:14.892" v="5"/>
          <ac:spMkLst>
            <pc:docMk/>
            <pc:sldMk cId="0" sldId="258"/>
            <ac:spMk id="8" creationId="{0E329647-D65C-E74E-B44B-9220DB5B8BB4}"/>
          </ac:spMkLst>
        </pc:spChg>
        <pc:spChg chg="del">
          <ac:chgData name="David Drohan" userId="bd111efc-3a90-4169-a791-cb26685365d4" providerId="ADAL" clId="{92C332A7-6B82-5B4F-BEC4-D3545AC2D244}" dt="2019-09-02T20:54:11.479" v="3" actId="478"/>
          <ac:spMkLst>
            <pc:docMk/>
            <pc:sldMk cId="0" sldId="258"/>
            <ac:spMk id="86" creationId="{00000000-0000-0000-0000-000000000000}"/>
          </ac:spMkLst>
        </pc:spChg>
      </pc:sldChg>
      <pc:sldChg chg="modSp add">
        <pc:chgData name="David Drohan" userId="bd111efc-3a90-4169-a791-cb26685365d4" providerId="ADAL" clId="{92C332A7-6B82-5B4F-BEC4-D3545AC2D244}" dt="2019-09-02T20:54:52.387" v="30" actId="20577"/>
        <pc:sldMkLst>
          <pc:docMk/>
          <pc:sldMk cId="1414822197" sldId="261"/>
        </pc:sldMkLst>
        <pc:spChg chg="mod">
          <ac:chgData name="David Drohan" userId="bd111efc-3a90-4169-a791-cb26685365d4" providerId="ADAL" clId="{92C332A7-6B82-5B4F-BEC4-D3545AC2D244}" dt="2019-09-02T20:54:52.387" v="30" actId="20577"/>
          <ac:spMkLst>
            <pc:docMk/>
            <pc:sldMk cId="1414822197" sldId="261"/>
            <ac:spMk id="101" creationId="{00000000-0000-0000-0000-000000000000}"/>
          </ac:spMkLst>
        </pc:spChg>
      </pc:sldChg>
      <pc:sldChg chg="modSp add">
        <pc:chgData name="David Drohan" userId="bd111efc-3a90-4169-a791-cb26685365d4" providerId="ADAL" clId="{92C332A7-6B82-5B4F-BEC4-D3545AC2D244}" dt="2019-09-02T20:55:04.774" v="33" actId="20577"/>
        <pc:sldMkLst>
          <pc:docMk/>
          <pc:sldMk cId="921452573" sldId="262"/>
        </pc:sldMkLst>
        <pc:spChg chg="mod">
          <ac:chgData name="David Drohan" userId="bd111efc-3a90-4169-a791-cb26685365d4" providerId="ADAL" clId="{92C332A7-6B82-5B4F-BEC4-D3545AC2D244}" dt="2019-09-02T20:55:04.774" v="33" actId="20577"/>
          <ac:spMkLst>
            <pc:docMk/>
            <pc:sldMk cId="921452573" sldId="262"/>
            <ac:spMk id="108" creationId="{00000000-0000-0000-0000-000000000000}"/>
          </ac:spMkLst>
        </pc:spChg>
      </pc:sldChg>
      <pc:sldChg chg="add">
        <pc:chgData name="David Drohan" userId="bd111efc-3a90-4169-a791-cb26685365d4" providerId="ADAL" clId="{92C332A7-6B82-5B4F-BEC4-D3545AC2D244}" dt="2019-09-02T20:51:31.636" v="2"/>
        <pc:sldMkLst>
          <pc:docMk/>
          <pc:sldMk cId="1167248579" sldId="266"/>
        </pc:sldMkLst>
      </pc:sldChg>
      <pc:sldChg chg="add">
        <pc:chgData name="David Drohan" userId="bd111efc-3a90-4169-a791-cb26685365d4" providerId="ADAL" clId="{92C332A7-6B82-5B4F-BEC4-D3545AC2D244}" dt="2019-09-02T20:51:31.636" v="2"/>
        <pc:sldMkLst>
          <pc:docMk/>
          <pc:sldMk cId="307067195" sldId="267"/>
        </pc:sldMkLst>
      </pc:sldChg>
      <pc:sldChg chg="modSp add">
        <pc:chgData name="David Drohan" userId="bd111efc-3a90-4169-a791-cb26685365d4" providerId="ADAL" clId="{92C332A7-6B82-5B4F-BEC4-D3545AC2D244}" dt="2019-09-03T10:49:47.499" v="82" actId="20577"/>
        <pc:sldMkLst>
          <pc:docMk/>
          <pc:sldMk cId="4280789094" sldId="273"/>
        </pc:sldMkLst>
        <pc:spChg chg="mod">
          <ac:chgData name="David Drohan" userId="bd111efc-3a90-4169-a791-cb26685365d4" providerId="ADAL" clId="{92C332A7-6B82-5B4F-BEC4-D3545AC2D244}" dt="2019-09-03T10:49:35.227" v="72" actId="313"/>
          <ac:spMkLst>
            <pc:docMk/>
            <pc:sldMk cId="4280789094" sldId="273"/>
            <ac:spMk id="176" creationId="{00000000-0000-0000-0000-000000000000}"/>
          </ac:spMkLst>
        </pc:spChg>
        <pc:spChg chg="mod">
          <ac:chgData name="David Drohan" userId="bd111efc-3a90-4169-a791-cb26685365d4" providerId="ADAL" clId="{92C332A7-6B82-5B4F-BEC4-D3545AC2D244}" dt="2019-09-03T10:49:47.499" v="82" actId="20577"/>
          <ac:spMkLst>
            <pc:docMk/>
            <pc:sldMk cId="4280789094" sldId="273"/>
            <ac:spMk id="177" creationId="{00000000-0000-0000-0000-000000000000}"/>
          </ac:spMkLst>
        </pc:spChg>
      </pc:sldChg>
      <pc:sldChg chg="addSp delSp modSp add">
        <pc:chgData name="David Drohan" userId="bd111efc-3a90-4169-a791-cb26685365d4" providerId="ADAL" clId="{92C332A7-6B82-5B4F-BEC4-D3545AC2D244}" dt="2019-09-03T15:01:29.161" v="103" actId="1035"/>
        <pc:sldMkLst>
          <pc:docMk/>
          <pc:sldMk cId="1331367834" sldId="274"/>
        </pc:sldMkLst>
        <pc:spChg chg="add del mod">
          <ac:chgData name="David Drohan" userId="bd111efc-3a90-4169-a791-cb26685365d4" providerId="ADAL" clId="{92C332A7-6B82-5B4F-BEC4-D3545AC2D244}" dt="2019-09-03T10:49:59.674" v="85" actId="478"/>
          <ac:spMkLst>
            <pc:docMk/>
            <pc:sldMk cId="1331367834" sldId="274"/>
            <ac:spMk id="4" creationId="{25AD4140-9B99-9042-9080-5579C00680A9}"/>
          </ac:spMkLst>
        </pc:spChg>
        <pc:spChg chg="add">
          <ac:chgData name="David Drohan" userId="bd111efc-3a90-4169-a791-cb26685365d4" providerId="ADAL" clId="{92C332A7-6B82-5B4F-BEC4-D3545AC2D244}" dt="2019-09-03T10:50:00.644" v="86"/>
          <ac:spMkLst>
            <pc:docMk/>
            <pc:sldMk cId="1331367834" sldId="274"/>
            <ac:spMk id="8" creationId="{17414CE3-CD99-0D44-8A0D-D6D9008E5721}"/>
          </ac:spMkLst>
        </pc:spChg>
        <pc:spChg chg="del">
          <ac:chgData name="David Drohan" userId="bd111efc-3a90-4169-a791-cb26685365d4" providerId="ADAL" clId="{92C332A7-6B82-5B4F-BEC4-D3545AC2D244}" dt="2019-09-03T10:49:57.329" v="83" actId="478"/>
          <ac:spMkLst>
            <pc:docMk/>
            <pc:sldMk cId="1331367834" sldId="274"/>
            <ac:spMk id="181" creationId="{00000000-0000-0000-0000-000000000000}"/>
          </ac:spMkLst>
        </pc:spChg>
        <pc:spChg chg="mod">
          <ac:chgData name="David Drohan" userId="bd111efc-3a90-4169-a791-cb26685365d4" providerId="ADAL" clId="{92C332A7-6B82-5B4F-BEC4-D3545AC2D244}" dt="2019-09-03T15:01:29.161" v="103" actId="1035"/>
          <ac:spMkLst>
            <pc:docMk/>
            <pc:sldMk cId="1331367834" sldId="274"/>
            <ac:spMk id="182" creationId="{00000000-0000-0000-0000-000000000000}"/>
          </ac:spMkLst>
        </pc:spChg>
      </pc:sldChg>
      <pc:sldChg chg="modSp add">
        <pc:chgData name="David Drohan" userId="bd111efc-3a90-4169-a791-cb26685365d4" providerId="ADAL" clId="{92C332A7-6B82-5B4F-BEC4-D3545AC2D244}" dt="2019-09-03T15:02:55.766" v="112" actId="255"/>
        <pc:sldMkLst>
          <pc:docMk/>
          <pc:sldMk cId="1387439091" sldId="275"/>
        </pc:sldMkLst>
        <pc:spChg chg="mod">
          <ac:chgData name="David Drohan" userId="bd111efc-3a90-4169-a791-cb26685365d4" providerId="ADAL" clId="{92C332A7-6B82-5B4F-BEC4-D3545AC2D244}" dt="2019-09-03T15:02:55.766" v="112" actId="255"/>
          <ac:spMkLst>
            <pc:docMk/>
            <pc:sldMk cId="1387439091" sldId="275"/>
            <ac:spMk id="187" creationId="{00000000-0000-0000-0000-000000000000}"/>
          </ac:spMkLst>
        </pc:spChg>
      </pc:sldChg>
      <pc:sldChg chg="modSp">
        <pc:chgData name="David Drohan" userId="bd111efc-3a90-4169-a791-cb26685365d4" providerId="ADAL" clId="{92C332A7-6B82-5B4F-BEC4-D3545AC2D244}" dt="2019-09-03T15:03:53.178" v="113" actId="20577"/>
        <pc:sldMkLst>
          <pc:docMk/>
          <pc:sldMk cId="0" sldId="291"/>
        </pc:sldMkLst>
        <pc:spChg chg="mod">
          <ac:chgData name="David Drohan" userId="bd111efc-3a90-4169-a791-cb26685365d4" providerId="ADAL" clId="{92C332A7-6B82-5B4F-BEC4-D3545AC2D244}" dt="2019-09-03T15:03:53.178" v="113" actId="20577"/>
          <ac:spMkLst>
            <pc:docMk/>
            <pc:sldMk cId="0" sldId="291"/>
            <ac:spMk id="292" creationId="{00000000-0000-0000-0000-000000000000}"/>
          </ac:spMkLst>
        </pc:spChg>
      </pc:sldChg>
      <pc:sldChg chg="modSp">
        <pc:chgData name="David Drohan" userId="bd111efc-3a90-4169-a791-cb26685365d4" providerId="ADAL" clId="{92C332A7-6B82-5B4F-BEC4-D3545AC2D244}" dt="2019-09-03T15:04:45.889" v="160" actId="113"/>
        <pc:sldMkLst>
          <pc:docMk/>
          <pc:sldMk cId="0" sldId="292"/>
        </pc:sldMkLst>
        <pc:spChg chg="mod">
          <ac:chgData name="David Drohan" userId="bd111efc-3a90-4169-a791-cb26685365d4" providerId="ADAL" clId="{92C332A7-6B82-5B4F-BEC4-D3545AC2D244}" dt="2019-09-03T15:04:45.889" v="160" actId="113"/>
          <ac:spMkLst>
            <pc:docMk/>
            <pc:sldMk cId="0" sldId="292"/>
            <ac:spMk id="297" creationId="{00000000-0000-0000-0000-000000000000}"/>
          </ac:spMkLst>
        </pc:spChg>
      </pc:sldChg>
      <pc:sldChg chg="del">
        <pc:chgData name="David Drohan" userId="bd111efc-3a90-4169-a791-cb26685365d4" providerId="ADAL" clId="{92C332A7-6B82-5B4F-BEC4-D3545AC2D244}" dt="2019-09-02T20:49:35.575" v="1" actId="2696"/>
        <pc:sldMkLst>
          <pc:docMk/>
          <pc:sldMk cId="3231510396" sldId="293"/>
        </pc:sldMkLst>
      </pc:sldChg>
      <pc:sldChg chg="modSp add">
        <pc:chgData name="David Drohan" userId="bd111efc-3a90-4169-a791-cb26685365d4" providerId="ADAL" clId="{92C332A7-6B82-5B4F-BEC4-D3545AC2D244}" dt="2019-09-03T15:05:11.367" v="169" actId="20577"/>
        <pc:sldMkLst>
          <pc:docMk/>
          <pc:sldMk cId="632601762" sldId="295"/>
        </pc:sldMkLst>
        <pc:spChg chg="mod">
          <ac:chgData name="David Drohan" userId="bd111efc-3a90-4169-a791-cb26685365d4" providerId="ADAL" clId="{92C332A7-6B82-5B4F-BEC4-D3545AC2D244}" dt="2019-09-03T15:05:11.367" v="169" actId="20577"/>
          <ac:spMkLst>
            <pc:docMk/>
            <pc:sldMk cId="632601762" sldId="295"/>
            <ac:spMk id="314" creationId="{00000000-0000-0000-0000-000000000000}"/>
          </ac:spMkLst>
        </pc:spChg>
      </pc:sldChg>
      <pc:sldChg chg="del">
        <pc:chgData name="David Drohan" userId="bd111efc-3a90-4169-a791-cb26685365d4" providerId="ADAL" clId="{92C332A7-6B82-5B4F-BEC4-D3545AC2D244}" dt="2019-09-02T22:17:28.596" v="41" actId="2696"/>
        <pc:sldMkLst>
          <pc:docMk/>
          <pc:sldMk cId="3994349577" sldId="296"/>
        </pc:sldMkLst>
      </pc:sldChg>
      <pc:sldChg chg="modSp add">
        <pc:chgData name="David Drohan" userId="bd111efc-3a90-4169-a791-cb26685365d4" providerId="ADAL" clId="{92C332A7-6B82-5B4F-BEC4-D3545AC2D244}" dt="2019-09-02T20:55:14.402" v="40" actId="20577"/>
        <pc:sldMkLst>
          <pc:docMk/>
          <pc:sldMk cId="3069860302" sldId="302"/>
        </pc:sldMkLst>
        <pc:spChg chg="mod">
          <ac:chgData name="David Drohan" userId="bd111efc-3a90-4169-a791-cb26685365d4" providerId="ADAL" clId="{92C332A7-6B82-5B4F-BEC4-D3545AC2D244}" dt="2019-09-02T20:55:14.402" v="40" actId="20577"/>
          <ac:spMkLst>
            <pc:docMk/>
            <pc:sldMk cId="3069860302" sldId="302"/>
            <ac:spMk id="130" creationId="{00000000-0000-0000-0000-000000000000}"/>
          </ac:spMkLst>
        </pc:spChg>
      </pc:sldChg>
      <pc:sldChg chg="addSp delSp modSp">
        <pc:chgData name="David Drohan" userId="bd111efc-3a90-4169-a791-cb26685365d4" providerId="ADAL" clId="{92C332A7-6B82-5B4F-BEC4-D3545AC2D244}" dt="2019-09-02T20:54:34.043" v="10" actId="113"/>
        <pc:sldMkLst>
          <pc:docMk/>
          <pc:sldMk cId="4135980567" sldId="314"/>
        </pc:sldMkLst>
        <pc:spChg chg="add del mod">
          <ac:chgData name="David Drohan" userId="bd111efc-3a90-4169-a791-cb26685365d4" providerId="ADAL" clId="{92C332A7-6B82-5B4F-BEC4-D3545AC2D244}" dt="2019-09-02T20:54:24.267" v="7" actId="478"/>
          <ac:spMkLst>
            <pc:docMk/>
            <pc:sldMk cId="4135980567" sldId="314"/>
            <ac:spMk id="4" creationId="{95BD2828-9280-7144-B2FB-D5538461145E}"/>
          </ac:spMkLst>
        </pc:spChg>
        <pc:spChg chg="add mod">
          <ac:chgData name="David Drohan" userId="bd111efc-3a90-4169-a791-cb26685365d4" providerId="ADAL" clId="{92C332A7-6B82-5B4F-BEC4-D3545AC2D244}" dt="2019-09-02T20:54:34.043" v="10" actId="113"/>
          <ac:spMkLst>
            <pc:docMk/>
            <pc:sldMk cId="4135980567" sldId="314"/>
            <ac:spMk id="8" creationId="{A488F4BB-2B38-0D46-BCF7-7D0DC5FEE2BB}"/>
          </ac:spMkLst>
        </pc:spChg>
        <pc:spChg chg="del">
          <ac:chgData name="David Drohan" userId="bd111efc-3a90-4169-a791-cb26685365d4" providerId="ADAL" clId="{92C332A7-6B82-5B4F-BEC4-D3545AC2D244}" dt="2019-09-02T20:54:21.010" v="6" actId="478"/>
          <ac:spMkLst>
            <pc:docMk/>
            <pc:sldMk cId="4135980567" sldId="314"/>
            <ac:spMk id="86" creationId="{00000000-0000-0000-0000-000000000000}"/>
          </ac:spMkLst>
        </pc:spChg>
      </pc:sldChg>
    </pc:docChg>
  </pc:docChgLst>
  <pc:docChgLst>
    <pc:chgData name="David Drohan" userId="bd111efc-3a90-4169-a791-cb26685365d4" providerId="ADAL" clId="{1BD3333D-D642-714B-99D6-EA9F815692F9}"/>
    <pc:docChg chg="undo custSel modSld">
      <pc:chgData name="David Drohan" userId="bd111efc-3a90-4169-a791-cb26685365d4" providerId="ADAL" clId="{1BD3333D-D642-714B-99D6-EA9F815692F9}" dt="2019-09-05T10:31:44.259" v="31" actId="1037"/>
      <pc:docMkLst>
        <pc:docMk/>
      </pc:docMkLst>
      <pc:sldChg chg="addSp delSp modSp">
        <pc:chgData name="David Drohan" userId="bd111efc-3a90-4169-a791-cb26685365d4" providerId="ADAL" clId="{1BD3333D-D642-714B-99D6-EA9F815692F9}" dt="2019-09-05T10:31:44.259" v="31" actId="1037"/>
        <pc:sldMkLst>
          <pc:docMk/>
          <pc:sldMk cId="4169422211" sldId="309"/>
        </pc:sldMkLst>
        <pc:spChg chg="mod">
          <ac:chgData name="David Drohan" userId="bd111efc-3a90-4169-a791-cb26685365d4" providerId="ADAL" clId="{1BD3333D-D642-714B-99D6-EA9F815692F9}" dt="2019-09-05T10:12:42.374" v="16" actId="1076"/>
          <ac:spMkLst>
            <pc:docMk/>
            <pc:sldMk cId="4169422211" sldId="309"/>
            <ac:spMk id="12" creationId="{00000000-0000-0000-0000-000000000000}"/>
          </ac:spMkLst>
        </pc:spChg>
        <pc:spChg chg="mod">
          <ac:chgData name="David Drohan" userId="bd111efc-3a90-4169-a791-cb26685365d4" providerId="ADAL" clId="{1BD3333D-D642-714B-99D6-EA9F815692F9}" dt="2019-09-05T10:12:37.923" v="15" actId="1035"/>
          <ac:spMkLst>
            <pc:docMk/>
            <pc:sldMk cId="4169422211" sldId="309"/>
            <ac:spMk id="13" creationId="{36E9DF3F-EA3B-354C-85D7-EACC8E169451}"/>
          </ac:spMkLst>
        </pc:spChg>
        <pc:picChg chg="add mod">
          <ac:chgData name="David Drohan" userId="bd111efc-3a90-4169-a791-cb26685365d4" providerId="ADAL" clId="{1BD3333D-D642-714B-99D6-EA9F815692F9}" dt="2019-09-05T10:31:44.259" v="31" actId="1037"/>
          <ac:picMkLst>
            <pc:docMk/>
            <pc:sldMk cId="4169422211" sldId="309"/>
            <ac:picMk id="3" creationId="{49DB67EB-48D1-6343-B591-03F856B743B4}"/>
          </ac:picMkLst>
        </pc:picChg>
        <pc:picChg chg="del mod">
          <ac:chgData name="David Drohan" userId="bd111efc-3a90-4169-a791-cb26685365d4" providerId="ADAL" clId="{1BD3333D-D642-714B-99D6-EA9F815692F9}" dt="2019-09-05T10:12:03.446" v="4" actId="478"/>
          <ac:picMkLst>
            <pc:docMk/>
            <pc:sldMk cId="4169422211" sldId="309"/>
            <ac:picMk id="6" creationId="{1562ED28-73EE-6C49-BB35-D32192444B00}"/>
          </ac:picMkLst>
        </pc:picChg>
      </pc:sldChg>
      <pc:sldChg chg="addSp delSp modSp">
        <pc:chgData name="David Drohan" userId="bd111efc-3a90-4169-a791-cb26685365d4" providerId="ADAL" clId="{1BD3333D-D642-714B-99D6-EA9F815692F9}" dt="2019-09-05T10:30:48.602" v="29" actId="478"/>
        <pc:sldMkLst>
          <pc:docMk/>
          <pc:sldMk cId="1956033422" sldId="312"/>
        </pc:sldMkLst>
        <pc:spChg chg="mod">
          <ac:chgData name="David Drohan" userId="bd111efc-3a90-4169-a791-cb26685365d4" providerId="ADAL" clId="{1BD3333D-D642-714B-99D6-EA9F815692F9}" dt="2019-09-05T10:30:33.924" v="27" actId="1036"/>
          <ac:spMkLst>
            <pc:docMk/>
            <pc:sldMk cId="1956033422" sldId="312"/>
            <ac:spMk id="10" creationId="{77FE353C-0E28-5C46-8B4C-0C5A342D9BBF}"/>
          </ac:spMkLst>
        </pc:spChg>
        <pc:spChg chg="del mod">
          <ac:chgData name="David Drohan" userId="bd111efc-3a90-4169-a791-cb26685365d4" providerId="ADAL" clId="{1BD3333D-D642-714B-99D6-EA9F815692F9}" dt="2019-09-05T10:30:48.602" v="29" actId="478"/>
          <ac:spMkLst>
            <pc:docMk/>
            <pc:sldMk cId="1956033422" sldId="312"/>
            <ac:spMk id="12" creationId="{00000000-0000-0000-0000-000000000000}"/>
          </ac:spMkLst>
        </pc:spChg>
        <pc:picChg chg="del">
          <ac:chgData name="David Drohan" userId="bd111efc-3a90-4169-a791-cb26685365d4" providerId="ADAL" clId="{1BD3333D-D642-714B-99D6-EA9F815692F9}" dt="2019-09-05T10:27:18.840" v="17" actId="478"/>
          <ac:picMkLst>
            <pc:docMk/>
            <pc:sldMk cId="1956033422" sldId="312"/>
            <ac:picMk id="3" creationId="{935B27C8-97E1-CC44-B2A2-385A14FCB81C}"/>
          </ac:picMkLst>
        </pc:picChg>
        <pc:picChg chg="add mod">
          <ac:chgData name="David Drohan" userId="bd111efc-3a90-4169-a791-cb26685365d4" providerId="ADAL" clId="{1BD3333D-D642-714B-99D6-EA9F815692F9}" dt="2019-09-05T10:30:26.170" v="23" actId="1076"/>
          <ac:picMkLst>
            <pc:docMk/>
            <pc:sldMk cId="1956033422" sldId="312"/>
            <ac:picMk id="4" creationId="{9D12B680-873F-C44A-9568-1301B0F181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92097" indent="-292097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570956" indent="-283984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846570" indent="-272624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163835" indent="-302916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1450808" indent="-302916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70947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 to Android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92097" indent="-292097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570956" indent="-283984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846570" indent="-272624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163835" indent="-302916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1450808" indent="-302916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6553201" y="4866947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5" name="Shape 5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65784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 to Android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xfrm>
            <a:off x="6553201" y="4866947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22122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64043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chemeClr val="tx1"/>
        </a:buClr>
        <a:buSzPct val="60000"/>
        <a:buFont typeface="Arial" panose="020B0604020202020204" pitchFamily="34" charset="0"/>
        <a:buChar char="•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chemeClr val="tx1"/>
        </a:buClr>
        <a:buSzPct val="95000"/>
        <a:buFont typeface="Arial" panose="020B0604020202020204" pitchFamily="34" charset="0"/>
        <a:buChar char="•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chemeClr val="tx1"/>
        </a:buClr>
        <a:buSzPct val="65000"/>
        <a:buFont typeface="Arial" panose="020B0604020202020204" pitchFamily="34" charset="0"/>
        <a:buChar char="•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chemeClr val="tx1"/>
        </a:buClr>
        <a:buSzPct val="60000"/>
        <a:buFont typeface="Arial" panose="020B0604020202020204" pitchFamily="34" charset="0"/>
        <a:buChar char="•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8EF43-3270-0846-B219-CD0304D8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15" y="174663"/>
            <a:ext cx="4140200" cy="4660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477846" y="852743"/>
            <a:ext cx="8531683" cy="4023172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>
            <a:normAutofit fontScale="85000" lnSpcReduction="10000"/>
          </a:bodyPr>
          <a:lstStyle/>
          <a:p>
            <a:r>
              <a:rPr lang="en-IE" sz="3100" dirty="0">
                <a:solidFill>
                  <a:schemeClr val="tx1"/>
                </a:solidFill>
              </a:rPr>
              <a:t>A</a:t>
            </a:r>
            <a:r>
              <a:rPr sz="3100" dirty="0" err="1">
                <a:solidFill>
                  <a:schemeClr val="tx1"/>
                </a:solidFill>
              </a:rPr>
              <a:t>dvanced</a:t>
            </a:r>
            <a:r>
              <a:rPr sz="3100" dirty="0">
                <a:solidFill>
                  <a:schemeClr val="tx1"/>
                </a:solidFill>
              </a:rPr>
              <a:t> :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sz="2250" dirty="0"/>
              <a:t>Google Maps</a:t>
            </a:r>
            <a:endParaRPr lang="en-US" sz="2250" dirty="0"/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lang="en-US" sz="2250" dirty="0"/>
              <a:t>Google Sign-In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lang="en-US" sz="2250" dirty="0" err="1"/>
              <a:t>FireBase</a:t>
            </a:r>
            <a:endParaRPr sz="2250" dirty="0"/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sz="2250" dirty="0"/>
              <a:t>Hardware APIs</a:t>
            </a:r>
          </a:p>
          <a:p>
            <a:pPr marL="774827" lvl="2" indent="-200881">
              <a:spcBef>
                <a:spcPts val="251"/>
              </a:spcBef>
            </a:pPr>
            <a:r>
              <a:rPr lang="ga-IE" sz="2250" dirty="0"/>
              <a:t> </a:t>
            </a:r>
            <a:r>
              <a:rPr sz="2250" dirty="0"/>
              <a:t>GPS/Geo-location, calls, accelerometer, compass, bluetooth, camera</a:t>
            </a:r>
          </a:p>
          <a:p>
            <a:pPr marL="774827" lvl="2" indent="-200881">
              <a:spcBef>
                <a:spcPts val="251"/>
              </a:spcBef>
            </a:pPr>
            <a:r>
              <a:rPr lang="ga-IE" sz="2250" dirty="0"/>
              <a:t> </a:t>
            </a:r>
            <a:r>
              <a:rPr sz="2250" dirty="0"/>
              <a:t>Fused Location Provider (latest addition)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sz="2250" dirty="0"/>
              <a:t>Multiple processes</a:t>
            </a:r>
          </a:p>
          <a:p>
            <a:pPr marL="774827" lvl="2" indent="-200881">
              <a:spcBef>
                <a:spcPts val="251"/>
              </a:spcBef>
            </a:pPr>
            <a:r>
              <a:rPr lang="ga-IE" sz="2250" dirty="0"/>
              <a:t> </a:t>
            </a:r>
            <a:r>
              <a:rPr sz="2250" dirty="0"/>
              <a:t>Managed by ART </a:t>
            </a:r>
            <a:r>
              <a:rPr lang="en-IE" sz="2250" dirty="0"/>
              <a:t>(</a:t>
            </a:r>
            <a:r>
              <a:rPr sz="2250" dirty="0"/>
              <a:t>as of Kit Kat 4.4</a:t>
            </a:r>
            <a:r>
              <a:rPr lang="ga-IE" sz="2250" dirty="0"/>
              <a:t>+)</a:t>
            </a:r>
            <a:endParaRPr sz="2250" dirty="0"/>
          </a:p>
          <a:p>
            <a:pPr marL="774827" lvl="2" indent="-200881">
              <a:spcBef>
                <a:spcPts val="251"/>
              </a:spcBef>
            </a:pPr>
            <a:r>
              <a:rPr lang="ga-IE" sz="2250" dirty="0"/>
              <a:t> </a:t>
            </a:r>
            <a:r>
              <a:rPr sz="2250" dirty="0"/>
              <a:t>Background Services (e.g. </a:t>
            </a:r>
            <a:r>
              <a:rPr sz="2250" dirty="0" err="1"/>
              <a:t>AsyncTasks</a:t>
            </a:r>
            <a:r>
              <a:rPr lang="en-US" sz="2250" dirty="0"/>
              <a:t>/Volley</a:t>
            </a:r>
            <a:r>
              <a:rPr sz="2250" dirty="0"/>
              <a:t>)</a:t>
            </a:r>
          </a:p>
          <a:p>
            <a:pPr marL="774827" lvl="2" indent="-200881">
              <a:spcBef>
                <a:spcPts val="251"/>
              </a:spcBef>
            </a:pPr>
            <a:r>
              <a:rPr lang="ga-IE" sz="2250" dirty="0"/>
              <a:t> </a:t>
            </a:r>
            <a:r>
              <a:rPr sz="2250" dirty="0"/>
              <a:t>Inter-process communications (e.g. Intents)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</a:pPr>
            <a:r>
              <a:rPr sz="2250" dirty="0"/>
              <a:t>No difference between third-party and native apps (2 lines of code to launch Camera on Device)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Android</a:t>
            </a:r>
            <a:endParaRPr lang="en-IE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10</a:t>
            </a:fld>
            <a:endParaRPr lang="uk-UA" dirty="0"/>
          </a:p>
        </p:txBody>
      </p:sp>
      <p:sp>
        <p:nvSpPr>
          <p:cNvPr id="8" name="Shape 176">
            <a:extLst>
              <a:ext uri="{FF2B5EF4-FFF2-40B4-BE49-F238E27FC236}">
                <a16:creationId xmlns:a16="http://schemas.microsoft.com/office/drawing/2014/main" id="{17414CE3-CD99-0D44-8A0D-D6D9008E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Android </a:t>
            </a:r>
            <a:r>
              <a:rPr lang="en-IE" sz="3000" dirty="0"/>
              <a:t>Developers ‘Toolbox’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313678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000" dirty="0"/>
              <a:t>Android Applications (re : the installation stuff)</a:t>
            </a:r>
            <a:endParaRPr sz="3300" dirty="0"/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705382" y="1158254"/>
            <a:ext cx="7880478" cy="35621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2000" dirty="0"/>
              <a:t>Android applications get distributed in a .apk file</a:t>
            </a:r>
          </a:p>
          <a:p>
            <a:pPr lvl="0">
              <a:defRPr sz="1800"/>
            </a:pPr>
            <a:r>
              <a:rPr sz="2000" dirty="0"/>
              <a:t>APK == “Android Package”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  <a:defRPr sz="1800"/>
            </a:pPr>
            <a:r>
              <a:rPr sz="2000" dirty="0"/>
              <a:t>It is simply a</a:t>
            </a:r>
            <a:r>
              <a:rPr lang="en-IE" sz="2000" dirty="0"/>
              <a:t>n archive/</a:t>
            </a:r>
            <a:r>
              <a:rPr sz="2000" dirty="0"/>
              <a:t>zip file that has a particular file structure (similar to JAR files that take snapshots of the file system)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  <a:defRPr sz="1800"/>
            </a:pPr>
            <a:r>
              <a:rPr sz="2000" dirty="0"/>
              <a:t>An APK contains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sz="2000" dirty="0"/>
              <a:t>The </a:t>
            </a:r>
            <a:r>
              <a:rPr sz="2000" b="1" dirty="0"/>
              <a:t>Android Manifest </a:t>
            </a:r>
            <a:r>
              <a:rPr sz="2000" dirty="0"/>
              <a:t>file (an XML file with lots of metadata)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sz="2000" dirty="0"/>
              <a:t>A </a:t>
            </a:r>
            <a:r>
              <a:rPr sz="2000" b="1" dirty="0"/>
              <a:t>Resource bundle </a:t>
            </a:r>
            <a:r>
              <a:rPr sz="2000" dirty="0"/>
              <a:t>containing sounds, graphics, etc.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sz="2000" dirty="0"/>
              <a:t>The </a:t>
            </a:r>
            <a:r>
              <a:rPr sz="2000" b="1" dirty="0"/>
              <a:t>ART bytecodes </a:t>
            </a:r>
            <a:r>
              <a:rPr sz="2000" dirty="0"/>
              <a:t>that make up your application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76886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6780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874390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GB" sz="3000" dirty="0"/>
              <a:t>Android Studio</a:t>
            </a:r>
            <a:endParaRPr sz="3000" dirty="0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12</a:t>
            </a:fld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EC0C-B2F9-7142-AFA3-0ECD657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40" y="825506"/>
            <a:ext cx="6898815" cy="417398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DB67EB-48D1-6343-B591-03F856B74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99" y="-13740"/>
            <a:ext cx="6633482" cy="5143500"/>
          </a:xfrm>
          <a:prstGeom prst="rect">
            <a:avLst/>
          </a:prstGeom>
        </p:spPr>
      </p:pic>
      <p:sp>
        <p:nvSpPr>
          <p:cNvPr id="196" name="Shape 196"/>
          <p:cNvSpPr/>
          <p:nvPr/>
        </p:nvSpPr>
        <p:spPr>
          <a:xfrm>
            <a:off x="6871136" y="424851"/>
            <a:ext cx="1238274" cy="8640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0814" tIns="40814" rIns="40814" bIns="40814"/>
          <a:lstStyle/>
          <a:p>
            <a:pPr algn="l" defTabSz="573946">
              <a:defRPr sz="3400">
                <a:solidFill>
                  <a:srgbClr val="003D62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550"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6935144" y="1763398"/>
            <a:ext cx="2089837" cy="79875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568206">
              <a:defRPr sz="1800"/>
            </a:pPr>
            <a:r>
              <a:rPr sz="2400" dirty="0"/>
              <a:t>Android SDK Setup </a:t>
            </a:r>
            <a:r>
              <a:rPr lang="en-US" sz="2400" dirty="0"/>
              <a:t>for the Labs *</a:t>
            </a:r>
            <a:endParaRPr sz="2400" dirty="0"/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5279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13</a:t>
            </a:fld>
            <a:endParaRPr lang="uk-UA" dirty="0"/>
          </a:p>
        </p:txBody>
      </p:sp>
      <p:sp>
        <p:nvSpPr>
          <p:cNvPr id="12" name="Rounded Rectangle 11"/>
          <p:cNvSpPr/>
          <p:nvPr/>
        </p:nvSpPr>
        <p:spPr>
          <a:xfrm>
            <a:off x="1415571" y="1161257"/>
            <a:ext cx="4771374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algn="t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E9DF3F-EA3B-354C-85D7-EACC8E169451}"/>
              </a:ext>
            </a:extLst>
          </p:cNvPr>
          <p:cNvSpPr/>
          <p:nvPr/>
        </p:nvSpPr>
        <p:spPr>
          <a:xfrm>
            <a:off x="1415571" y="569276"/>
            <a:ext cx="678341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algn="t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422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2B680-873F-C44A-9568-1301B0F18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6" y="-30020"/>
            <a:ext cx="6581250" cy="5143500"/>
          </a:xfrm>
          <a:prstGeom prst="rect">
            <a:avLst/>
          </a:prstGeom>
        </p:spPr>
      </p:pic>
      <p:sp>
        <p:nvSpPr>
          <p:cNvPr id="196" name="Shape 196"/>
          <p:cNvSpPr/>
          <p:nvPr/>
        </p:nvSpPr>
        <p:spPr>
          <a:xfrm>
            <a:off x="6803668" y="303498"/>
            <a:ext cx="1238274" cy="8640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0814" tIns="40814" rIns="40814" bIns="40814"/>
          <a:lstStyle/>
          <a:p>
            <a:pPr algn="l" defTabSz="573946">
              <a:defRPr sz="3400">
                <a:solidFill>
                  <a:srgbClr val="003D62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550"/>
          </a:p>
        </p:txBody>
      </p:sp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6935144" y="1763398"/>
            <a:ext cx="2089837" cy="798752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568206">
              <a:defRPr sz="1800"/>
            </a:pPr>
            <a:r>
              <a:rPr sz="2400" dirty="0"/>
              <a:t>Android SDK Setup </a:t>
            </a:r>
            <a:r>
              <a:rPr lang="en-US" sz="2400" dirty="0"/>
              <a:t>for the Labs *</a:t>
            </a:r>
            <a:endParaRPr sz="2400" dirty="0"/>
          </a:p>
        </p:txBody>
      </p:sp>
      <p:sp>
        <p:nvSpPr>
          <p:cNvPr id="7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5279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FE353C-0E28-5C46-8B4C-0C5A342D9BBF}"/>
              </a:ext>
            </a:extLst>
          </p:cNvPr>
          <p:cNvSpPr/>
          <p:nvPr/>
        </p:nvSpPr>
        <p:spPr>
          <a:xfrm>
            <a:off x="1950509" y="566642"/>
            <a:ext cx="678341" cy="3915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miter lim="400000"/>
          </a:ln>
          <a:effectLst>
            <a:outerShdw blurRad="38100" dist="25400" dir="5400000" algn="tl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defTabSz="438150" rtl="0" latinLnBrk="1" hangingPunct="0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33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4294967295"/>
          </p:nvPr>
        </p:nvSpPr>
        <p:spPr>
          <a:xfrm>
            <a:off x="828560" y="3921900"/>
            <a:ext cx="7342904" cy="7020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5230" indent="-215230" algn="ctr">
              <a:spcBef>
                <a:spcPts val="628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900" dirty="0">
                <a:solidFill>
                  <a:srgbClr val="111519"/>
                </a:solidFill>
              </a:rPr>
              <a:t>Android Apps </a:t>
            </a:r>
            <a:r>
              <a:rPr sz="2775" dirty="0">
                <a:solidFill>
                  <a:srgbClr val="111519"/>
                </a:solidFill>
              </a:rPr>
              <a:t>vs</a:t>
            </a:r>
            <a:r>
              <a:rPr sz="3900" dirty="0">
                <a:solidFill>
                  <a:srgbClr val="111519"/>
                </a:solidFill>
              </a:rPr>
              <a:t> iPhone Apps</a:t>
            </a:r>
          </a:p>
        </p:txBody>
      </p:sp>
      <p:sp>
        <p:nvSpPr>
          <p:cNvPr id="287" name="Shape 287"/>
          <p:cNvSpPr/>
          <p:nvPr/>
        </p:nvSpPr>
        <p:spPr>
          <a:xfrm>
            <a:off x="396624" y="573528"/>
            <a:ext cx="7414894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0814" tIns="40814" rIns="40814" bIns="40814"/>
          <a:lstStyle/>
          <a:p>
            <a:pPr algn="l" defTabSz="573946">
              <a:defRPr sz="2400">
                <a:solidFill>
                  <a:srgbClr val="003D62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1800"/>
          </a:p>
        </p:txBody>
      </p:sp>
      <p:pic>
        <p:nvPicPr>
          <p:cNvPr id="288" name="image15.jpg" descr="Android iOS Market Share"/>
          <p:cNvPicPr/>
          <p:nvPr/>
        </p:nvPicPr>
        <p:blipFill>
          <a:blip r:embed="rId2"/>
          <a:stretch>
            <a:fillRect/>
          </a:stretch>
        </p:blipFill>
        <p:spPr>
          <a:xfrm>
            <a:off x="1116516" y="573528"/>
            <a:ext cx="6695001" cy="313706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6"/>
          <p:cNvSpPr txBox="1">
            <a:spLocks noChangeArrowheads="1"/>
          </p:cNvSpPr>
          <p:nvPr/>
        </p:nvSpPr>
        <p:spPr bwMode="auto">
          <a:xfrm>
            <a:off x="3215042" y="486905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 defTabSz="584200">
              <a:defRPr sz="1800" b="0" i="0">
                <a:latin typeface="Helvetica Neue Light"/>
                <a:ea typeface="+mn-ea"/>
                <a:cs typeface="Helvetica Neue Light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IE" sz="1125" dirty="0">
                <a:solidFill>
                  <a:schemeClr val="bg1"/>
                </a:solidFill>
              </a:rPr>
              <a:t>Introduction to Android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3201" y="4857982"/>
            <a:ext cx="1905000" cy="283023"/>
          </a:xfrm>
        </p:spPr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111519"/>
                </a:solidFill>
              </a:rPr>
              <a:t>Installing Apps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9450" indent="-299450">
              <a:lnSpc>
                <a:spcPct val="90000"/>
              </a:lnSpc>
              <a:spcBef>
                <a:spcPts val="314"/>
              </a:spcBef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For Generic (on the market) apps</a:t>
            </a:r>
          </a:p>
          <a:p>
            <a:pPr marL="538075" lvl="1" indent="-251102">
              <a:lnSpc>
                <a:spcPct val="9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iPhone has larger selection</a:t>
            </a:r>
          </a:p>
          <a:p>
            <a:pPr marL="538075" lvl="1" indent="-251102">
              <a:lnSpc>
                <a:spcPct val="9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Android catching up</a:t>
            </a:r>
          </a:p>
          <a:p>
            <a:pPr marL="299450" indent="-299450">
              <a:lnSpc>
                <a:spcPct val="90000"/>
              </a:lnSpc>
              <a:spcBef>
                <a:spcPts val="314"/>
              </a:spcBef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For In-house-developed corporate apps</a:t>
            </a:r>
          </a:p>
          <a:p>
            <a:pPr marL="538075" lvl="1" indent="-251102">
              <a:lnSpc>
                <a:spcPct val="9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iPhone apps can only (mostly) be installed via the App Store</a:t>
            </a:r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iPhone requires you to submit app to the Apple App Store and get approval, even for apps from your own company</a:t>
            </a:r>
          </a:p>
          <a:p>
            <a:pPr marL="1052234" lvl="3" indent="-191315">
              <a:lnSpc>
                <a:spcPct val="90000"/>
              </a:lnSpc>
              <a:spcBef>
                <a:spcPts val="188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275" dirty="0">
                <a:solidFill>
                  <a:srgbClr val="111519"/>
                </a:solidFill>
              </a:rPr>
              <a:t>Unless you setup a Provisioning profile or </a:t>
            </a:r>
          </a:p>
          <a:p>
            <a:pPr marL="1052234" lvl="3" indent="-191315">
              <a:lnSpc>
                <a:spcPct val="90000"/>
              </a:lnSpc>
              <a:spcBef>
                <a:spcPts val="188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275" dirty="0">
                <a:solidFill>
                  <a:srgbClr val="111519"/>
                </a:solidFill>
              </a:rPr>
              <a:t>you use something like TestFlight or </a:t>
            </a:r>
          </a:p>
          <a:p>
            <a:pPr marL="1052234" lvl="3" indent="-191315">
              <a:lnSpc>
                <a:spcPct val="90000"/>
              </a:lnSpc>
              <a:spcBef>
                <a:spcPts val="188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275" dirty="0">
                <a:solidFill>
                  <a:srgbClr val="111519"/>
                </a:solidFill>
              </a:rPr>
              <a:t>jailbreak your phone of course…..</a:t>
            </a:r>
          </a:p>
          <a:p>
            <a:pPr marL="538075" lvl="1" indent="-251102">
              <a:lnSpc>
                <a:spcPct val="9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Android apps can be installed through</a:t>
            </a:r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Google Play</a:t>
            </a:r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Amazon App Store</a:t>
            </a:r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0000"/>
                </a:solidFill>
              </a:rPr>
              <a:t>USB connection from PC</a:t>
            </a:r>
            <a:endParaRPr sz="1500" dirty="0"/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0000"/>
                </a:solidFill>
              </a:rPr>
              <a:t>Email</a:t>
            </a:r>
            <a:endParaRPr sz="1500" dirty="0"/>
          </a:p>
          <a:p>
            <a:pPr marL="776515" lvl="2" indent="-202569">
              <a:lnSpc>
                <a:spcPct val="9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0000"/>
                </a:solidFill>
              </a:rPr>
              <a:t>Corporate Web site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16</a:t>
            </a:fld>
            <a:endParaRPr lang="uk-UA" dirty="0"/>
          </a:p>
        </p:txBody>
      </p:sp>
      <p:sp>
        <p:nvSpPr>
          <p:cNvPr id="6" name="Rectangle 66"/>
          <p:cNvSpPr txBox="1">
            <a:spLocks noChangeArrowheads="1"/>
          </p:cNvSpPr>
          <p:nvPr/>
        </p:nvSpPr>
        <p:spPr bwMode="auto">
          <a:xfrm>
            <a:off x="3215042" y="486905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 defTabSz="584200">
              <a:defRPr sz="1800" b="0" i="0">
                <a:latin typeface="Helvetica Neue Light"/>
                <a:ea typeface="+mn-ea"/>
                <a:cs typeface="Helvetica Neue Light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IE" sz="1125" dirty="0">
                <a:solidFill>
                  <a:srgbClr val="FFFFFF"/>
                </a:solidFill>
              </a:rPr>
              <a:t>Introduction to Android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111519"/>
                </a:solidFill>
              </a:rPr>
              <a:t>Languages for Apps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5000"/>
              </a:lnSpc>
              <a:defRPr sz="1800">
                <a:solidFill>
                  <a:srgbClr val="000000"/>
                </a:solidFill>
              </a:defRPr>
            </a:pPr>
            <a:r>
              <a:rPr sz="2100" dirty="0">
                <a:solidFill>
                  <a:srgbClr val="111519"/>
                </a:solidFill>
              </a:rPr>
              <a:t>iPhone</a:t>
            </a:r>
          </a:p>
          <a:p>
            <a:pPr marL="541064" lvl="1" indent="-254090">
              <a:lnSpc>
                <a:spcPct val="95000"/>
              </a:lnSpc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800" dirty="0">
                <a:solidFill>
                  <a:srgbClr val="111519"/>
                </a:solidFill>
              </a:rPr>
              <a:t>Objective-C</a:t>
            </a:r>
          </a:p>
          <a:p>
            <a:pPr marL="774827" lvl="2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Similar to, but not exactly the same as, C++</a:t>
            </a:r>
          </a:p>
          <a:p>
            <a:pPr marL="774827" lvl="2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Virtually no corporate presence for Objective-C, other than for mobile apps</a:t>
            </a:r>
            <a:endParaRPr lang="en-US" sz="1725" dirty="0">
              <a:solidFill>
                <a:srgbClr val="111519"/>
              </a:solidFill>
            </a:endParaRPr>
          </a:p>
          <a:p>
            <a:pPr marL="774827" lvl="2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lang="en-US" sz="1725" dirty="0">
                <a:solidFill>
                  <a:srgbClr val="111519"/>
                </a:solidFill>
              </a:rPr>
              <a:t>However, </a:t>
            </a:r>
            <a:r>
              <a:rPr lang="en-US" sz="1725" b="1" dirty="0">
                <a:solidFill>
                  <a:srgbClr val="111519"/>
                </a:solidFill>
              </a:rPr>
              <a:t>Swift</a:t>
            </a:r>
            <a:r>
              <a:rPr lang="en-US" sz="1725" dirty="0">
                <a:solidFill>
                  <a:srgbClr val="111519"/>
                </a:solidFill>
              </a:rPr>
              <a:t> becoming ever more popular</a:t>
            </a:r>
            <a:endParaRPr sz="1725" dirty="0">
              <a:solidFill>
                <a:srgbClr val="111519"/>
              </a:solidFill>
            </a:endParaRPr>
          </a:p>
          <a:p>
            <a:pPr lvl="0">
              <a:lnSpc>
                <a:spcPct val="95000"/>
              </a:lnSpc>
              <a:defRPr sz="1800">
                <a:solidFill>
                  <a:srgbClr val="000000"/>
                </a:solidFill>
              </a:defRPr>
            </a:pPr>
            <a:r>
              <a:rPr sz="2100" dirty="0">
                <a:solidFill>
                  <a:srgbClr val="111519"/>
                </a:solidFill>
              </a:rPr>
              <a:t>Android</a:t>
            </a:r>
          </a:p>
          <a:p>
            <a:pPr marL="541064" lvl="1" indent="-254090">
              <a:lnSpc>
                <a:spcPct val="95000"/>
              </a:lnSpc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800" dirty="0">
                <a:solidFill>
                  <a:srgbClr val="111519"/>
                </a:solidFill>
              </a:rPr>
              <a:t>Java</a:t>
            </a:r>
          </a:p>
          <a:p>
            <a:pPr marL="774827" lvl="2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The single most widely used language inside corporations</a:t>
            </a:r>
          </a:p>
          <a:p>
            <a:pPr marL="541064" lvl="1" indent="-254090">
              <a:lnSpc>
                <a:spcPct val="95000"/>
              </a:lnSpc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800" dirty="0">
                <a:solidFill>
                  <a:srgbClr val="111519"/>
                </a:solidFill>
              </a:rPr>
              <a:t>C/C++</a:t>
            </a:r>
          </a:p>
          <a:p>
            <a:pPr marL="774827" lvl="2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Can call native apps (with some difficulty) via an approach similar to JNI for desktop Java</a:t>
            </a:r>
            <a:endParaRPr lang="en-IE" sz="1725" dirty="0">
              <a:solidFill>
                <a:srgbClr val="111519"/>
              </a:solidFill>
            </a:endParaRPr>
          </a:p>
          <a:p>
            <a:pPr marL="499213" lvl="1" indent="-200881">
              <a:lnSpc>
                <a:spcPct val="95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lang="en-IE" sz="1800" b="1" dirty="0">
                <a:solidFill>
                  <a:srgbClr val="111519"/>
                </a:solidFill>
              </a:rPr>
              <a:t>Kotlin gaining a lot of traction now with 1</a:t>
            </a:r>
            <a:r>
              <a:rPr lang="en-IE" sz="1800" b="1" baseline="30000" dirty="0">
                <a:solidFill>
                  <a:srgbClr val="111519"/>
                </a:solidFill>
              </a:rPr>
              <a:t>st</a:t>
            </a:r>
            <a:r>
              <a:rPr lang="en-IE" sz="1800" b="1" dirty="0">
                <a:solidFill>
                  <a:srgbClr val="111519"/>
                </a:solidFill>
              </a:rPr>
              <a:t> Class Support from Google</a:t>
            </a:r>
            <a:endParaRPr sz="1800" b="1" dirty="0">
              <a:solidFill>
                <a:srgbClr val="111519"/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17</a:t>
            </a:fld>
            <a:endParaRPr lang="uk-UA" dirty="0"/>
          </a:p>
        </p:txBody>
      </p:sp>
      <p:sp>
        <p:nvSpPr>
          <p:cNvPr id="6" name="Rectangle 66"/>
          <p:cNvSpPr txBox="1">
            <a:spLocks noChangeArrowheads="1"/>
          </p:cNvSpPr>
          <p:nvPr/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 defTabSz="584200">
              <a:defRPr sz="1800" b="0" i="0">
                <a:latin typeface="Helvetica Neue Light"/>
                <a:ea typeface="+mn-ea"/>
                <a:cs typeface="Helvetica Neue Light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endParaRPr lang="en-IE" sz="1125" dirty="0">
              <a:solidFill>
                <a:srgbClr val="FFFFFF"/>
              </a:solidFill>
            </a:endParaRPr>
          </a:p>
          <a:p>
            <a:r>
              <a:rPr lang="en-IE" sz="1125" dirty="0">
                <a:solidFill>
                  <a:srgbClr val="FFFFFF"/>
                </a:solidFill>
              </a:rPr>
              <a:t>Introduction to Android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 idx="4294967295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111519"/>
                </a:solidFill>
              </a:rPr>
              <a:t>OS for </a:t>
            </a:r>
            <a:r>
              <a:rPr lang="en-US" sz="3000" dirty="0">
                <a:solidFill>
                  <a:srgbClr val="111519"/>
                </a:solidFill>
              </a:rPr>
              <a:t>Dev Apps</a:t>
            </a:r>
            <a:endParaRPr sz="3000" dirty="0">
              <a:solidFill>
                <a:srgbClr val="111519"/>
              </a:solidFill>
            </a:endParaRPr>
          </a:p>
        </p:txBody>
      </p:sp>
      <p:sp>
        <p:nvSpPr>
          <p:cNvPr id="302" name="Shape 302"/>
          <p:cNvSpPr>
            <a:spLocks noGrp="1"/>
          </p:cNvSpPr>
          <p:nvPr>
            <p:ph type="body" idx="4294967295"/>
          </p:nvPr>
        </p:nvSpPr>
        <p:spPr>
          <a:xfrm>
            <a:off x="396624" y="843441"/>
            <a:ext cx="7770377" cy="37993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9450" indent="-299450">
              <a:lnSpc>
                <a:spcPct val="80000"/>
              </a:lnSpc>
              <a:spcBef>
                <a:spcPts val="314"/>
              </a:spcBef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iPhone</a:t>
            </a:r>
          </a:p>
          <a:p>
            <a:pPr marL="538075" lvl="1" indent="-251102">
              <a:lnSpc>
                <a:spcPct val="8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Macs</a:t>
            </a:r>
          </a:p>
          <a:p>
            <a:pPr marL="299450" indent="-299450">
              <a:lnSpc>
                <a:spcPct val="80000"/>
              </a:lnSpc>
              <a:spcBef>
                <a:spcPts val="314"/>
              </a:spcBef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Android</a:t>
            </a:r>
          </a:p>
          <a:p>
            <a:pPr marL="538075" lvl="1" indent="-251102">
              <a:lnSpc>
                <a:spcPct val="80000"/>
              </a:lnSpc>
              <a:spcBef>
                <a:spcPts val="251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1725" dirty="0">
                <a:solidFill>
                  <a:srgbClr val="111519"/>
                </a:solidFill>
              </a:rPr>
              <a:t>Anything with Java </a:t>
            </a:r>
            <a:br>
              <a:rPr sz="1725" dirty="0">
                <a:solidFill>
                  <a:srgbClr val="111519"/>
                </a:solidFill>
              </a:rPr>
            </a:br>
            <a:r>
              <a:rPr sz="1725" dirty="0">
                <a:solidFill>
                  <a:srgbClr val="111519"/>
                </a:solidFill>
              </a:rPr>
              <a:t>and </a:t>
            </a:r>
            <a:r>
              <a:rPr lang="en-US" sz="1725" dirty="0">
                <a:solidFill>
                  <a:srgbClr val="111519"/>
                </a:solidFill>
              </a:rPr>
              <a:t>Android Studio</a:t>
            </a:r>
            <a:endParaRPr sz="1725" dirty="0">
              <a:solidFill>
                <a:srgbClr val="111519"/>
              </a:solidFill>
            </a:endParaRP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Macs</a:t>
            </a: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PCs</a:t>
            </a: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111519"/>
                </a:solidFill>
              </a:rPr>
              <a:t>Linux</a:t>
            </a: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endParaRPr lang="en-US" sz="1500" dirty="0">
              <a:solidFill>
                <a:srgbClr val="111519"/>
              </a:solidFill>
            </a:endParaRP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endParaRPr lang="en-US" sz="1500" dirty="0">
              <a:solidFill>
                <a:srgbClr val="111519"/>
              </a:solidFill>
            </a:endParaRPr>
          </a:p>
          <a:p>
            <a:pPr marL="776515" lvl="2" indent="-202569">
              <a:lnSpc>
                <a:spcPct val="80000"/>
              </a:lnSpc>
              <a:spcBef>
                <a:spcPts val="251"/>
              </a:spcBef>
              <a:defRPr sz="1800">
                <a:solidFill>
                  <a:srgbClr val="000000"/>
                </a:solidFill>
              </a:defRPr>
            </a:pPr>
            <a:endParaRPr sz="1500" dirty="0">
              <a:solidFill>
                <a:srgbClr val="111519"/>
              </a:solidFill>
            </a:endParaRPr>
          </a:p>
        </p:txBody>
      </p:sp>
      <p:sp>
        <p:nvSpPr>
          <p:cNvPr id="8" name="Rectangle 66"/>
          <p:cNvSpPr txBox="1">
            <a:spLocks noChangeArrowheads="1"/>
          </p:cNvSpPr>
          <p:nvPr/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 defTabSz="584200">
              <a:defRPr sz="1800" b="0" i="0">
                <a:latin typeface="Helvetica Neue Light"/>
                <a:ea typeface="+mn-ea"/>
                <a:cs typeface="Helvetica Neue Light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IE" sz="1125" dirty="0">
                <a:solidFill>
                  <a:srgbClr val="FFFFFF"/>
                </a:solidFill>
              </a:rPr>
              <a:t>Introduction to Android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18</a:t>
            </a:fld>
            <a:endParaRPr lang="uk-UA" dirty="0"/>
          </a:p>
        </p:txBody>
      </p:sp>
      <p:pic>
        <p:nvPicPr>
          <p:cNvPr id="1028" name="Picture 4" descr="Image result for desktop OS market share 2019">
            <a:extLst>
              <a:ext uri="{FF2B5EF4-FFF2-40B4-BE49-F238E27FC236}">
                <a16:creationId xmlns:a16="http://schemas.microsoft.com/office/drawing/2014/main" id="{3931773D-6395-A848-8C59-82BF5BC2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29" y="666409"/>
            <a:ext cx="5992848" cy="39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075281-49AD-5D41-8ED3-9C8136A3C49F}"/>
              </a:ext>
            </a:extLst>
          </p:cNvPr>
          <p:cNvSpPr/>
          <p:nvPr/>
        </p:nvSpPr>
        <p:spPr>
          <a:xfrm>
            <a:off x="8056326" y="4198199"/>
            <a:ext cx="950026" cy="55220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15103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111519"/>
                </a:solidFill>
              </a:rPr>
              <a:t>Bottom Line: Android vs iPhone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74571" indent="-274571" defTabSz="53951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111519"/>
                </a:solidFill>
              </a:rPr>
              <a:t>Which to use personally</a:t>
            </a:r>
          </a:p>
          <a:p>
            <a:pPr marL="508600" lvl="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iPhone has bigger app store</a:t>
            </a:r>
            <a:r>
              <a:rPr lang="en-IE" sz="2025" dirty="0">
                <a:solidFill>
                  <a:srgbClr val="111519"/>
                </a:solidFill>
              </a:rPr>
              <a:t> (only slightly!)</a:t>
            </a:r>
            <a:r>
              <a:rPr sz="2025" dirty="0">
                <a:solidFill>
                  <a:srgbClr val="111519"/>
                </a:solidFill>
              </a:rPr>
              <a:t>, and more loyal users</a:t>
            </a:r>
          </a:p>
          <a:p>
            <a:pPr marL="508600" lvl="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Android more open and growing more rapidly</a:t>
            </a:r>
          </a:p>
          <a:p>
            <a:pPr marL="508600" lvl="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Bottom line: no clear winner, personal preferences prevail, but iPhone has </a:t>
            </a:r>
            <a:r>
              <a:rPr lang="en-GB" sz="2025" dirty="0">
                <a:solidFill>
                  <a:srgbClr val="111519"/>
                </a:solidFill>
              </a:rPr>
              <a:t>a technical </a:t>
            </a:r>
            <a:r>
              <a:rPr sz="2025" dirty="0">
                <a:solidFill>
                  <a:srgbClr val="111519"/>
                </a:solidFill>
              </a:rPr>
              <a:t>edge</a:t>
            </a:r>
            <a:r>
              <a:rPr lang="en-US" sz="2025" dirty="0">
                <a:solidFill>
                  <a:srgbClr val="111519"/>
                </a:solidFill>
              </a:rPr>
              <a:t> </a:t>
            </a:r>
          </a:p>
          <a:p>
            <a:pPr marL="22974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111519"/>
                </a:solidFill>
              </a:rPr>
              <a:t>Which to use for in-house apps</a:t>
            </a:r>
          </a:p>
          <a:p>
            <a:pPr marL="508600" lvl="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iPhone apps very hard/restrictive to install, Android very simple</a:t>
            </a:r>
          </a:p>
          <a:p>
            <a:pPr marL="508600" lvl="1" indent="-238845" defTabSz="539510">
              <a:spcBef>
                <a:spcPts val="314"/>
              </a:spcBef>
              <a:buClr>
                <a:srgbClr val="003D62"/>
              </a:buClr>
              <a:defRPr sz="1800">
                <a:solidFill>
                  <a:srgbClr val="000000"/>
                </a:solidFill>
              </a:defRPr>
            </a:pPr>
            <a:r>
              <a:rPr sz="2025" dirty="0">
                <a:solidFill>
                  <a:srgbClr val="111519"/>
                </a:solidFill>
              </a:rPr>
              <a:t>iPhone uses</a:t>
            </a:r>
            <a:r>
              <a:rPr lang="en-US" sz="2025" dirty="0">
                <a:solidFill>
                  <a:srgbClr val="111519"/>
                </a:solidFill>
              </a:rPr>
              <a:t> mainly</a:t>
            </a:r>
            <a:r>
              <a:rPr sz="2025" dirty="0">
                <a:solidFill>
                  <a:srgbClr val="111519"/>
                </a:solidFill>
              </a:rPr>
              <a:t> Objective-C</a:t>
            </a:r>
            <a:r>
              <a:rPr lang="en-US" sz="2025" dirty="0">
                <a:solidFill>
                  <a:srgbClr val="111519"/>
                </a:solidFill>
              </a:rPr>
              <a:t> (Swift on the up)</a:t>
            </a:r>
            <a:r>
              <a:rPr sz="2025" dirty="0">
                <a:solidFill>
                  <a:srgbClr val="111519"/>
                </a:solidFill>
              </a:rPr>
              <a:t>, Android uses Java</a:t>
            </a:r>
            <a:r>
              <a:rPr lang="en-IE" sz="2025" dirty="0">
                <a:solidFill>
                  <a:srgbClr val="111519"/>
                </a:solidFill>
              </a:rPr>
              <a:t> / Kotlin</a:t>
            </a:r>
            <a:endParaRPr sz="2025" dirty="0">
              <a:solidFill>
                <a:srgbClr val="111519"/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  <p:sp>
        <p:nvSpPr>
          <p:cNvPr id="8" name="Footer Placeholder 1"/>
          <p:cNvSpPr txBox="1">
            <a:spLocks/>
          </p:cNvSpPr>
          <p:nvPr/>
        </p:nvSpPr>
        <p:spPr>
          <a:xfrm>
            <a:off x="3215042" y="4870947"/>
            <a:ext cx="2429637" cy="241102"/>
          </a:xfrm>
          <a:prstGeom prst="rect">
            <a:avLst/>
          </a:prstGeom>
        </p:spPr>
        <p:txBody>
          <a:bodyPr/>
          <a:lstStyle>
            <a:lvl1pPr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1pPr>
            <a:lvl2pPr indent="191315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2pPr>
            <a:lvl3pPr indent="382631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3pPr>
            <a:lvl4pPr indent="573946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4pPr>
            <a:lvl5pPr indent="765261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5pPr>
            <a:lvl6pPr indent="956577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6pPr>
            <a:lvl7pPr indent="1147892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7pPr>
            <a:lvl8pPr indent="1339207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8pPr>
            <a:lvl9pPr indent="1530523" algn="ctr" defTabSz="488917">
              <a:defRPr sz="3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IE" sz="1125">
                <a:solidFill>
                  <a:srgbClr val="FFFFFF"/>
                </a:solidFill>
              </a:rPr>
              <a:t>Introduction to Android</a:t>
            </a:r>
            <a:endParaRPr lang="en-IE" sz="11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17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Agenda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54336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 to Android</a:t>
            </a:r>
            <a:endParaRPr lang="en-I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0E329647-D65C-E74E-B44B-9220DB5B8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271" y="1983179"/>
            <a:ext cx="8289105" cy="29108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GB" sz="2475" dirty="0"/>
              <a:t>The Platform</a:t>
            </a:r>
            <a:endParaRPr sz="2475" dirty="0"/>
          </a:p>
          <a:p>
            <a:pPr lvl="0">
              <a:defRPr sz="1800"/>
            </a:pPr>
            <a:r>
              <a:rPr sz="2475" dirty="0"/>
              <a:t>Setting up the Environment</a:t>
            </a:r>
          </a:p>
          <a:p>
            <a:pPr lvl="0">
              <a:defRPr sz="1800"/>
            </a:pPr>
            <a:r>
              <a:rPr sz="2475" dirty="0"/>
              <a:t>Android Apps vs iPhone App</a:t>
            </a:r>
            <a:r>
              <a:rPr lang="en-IE" sz="2475" dirty="0"/>
              <a:t>s</a:t>
            </a:r>
            <a:endParaRPr sz="2475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 dirty="0"/>
              <a:t>Comprehensive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217570" y="817291"/>
            <a:ext cx="2568485" cy="286822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1403" indent="-211403" defTabSz="286016">
              <a:spcBef>
                <a:spcPts val="2009"/>
              </a:spcBef>
              <a:buClr>
                <a:schemeClr val="accent2"/>
              </a:buClr>
              <a:buSzPct val="75000"/>
              <a:buFont typeface="Helvetica Neue"/>
              <a:defRPr sz="1800"/>
            </a:pPr>
            <a:r>
              <a:rPr sz="1650" dirty="0"/>
              <a:t>Android is is a complete software stack for a mobile device..</a:t>
            </a:r>
          </a:p>
        </p:txBody>
      </p:sp>
      <p:sp>
        <p:nvSpPr>
          <p:cNvPr id="104" name="Shape 104"/>
          <p:cNvSpPr/>
          <p:nvPr/>
        </p:nvSpPr>
        <p:spPr>
          <a:xfrm>
            <a:off x="274878" y="3367784"/>
            <a:ext cx="8878078" cy="1454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/>
          <a:p>
            <a:pPr marL="224954" indent="-224954" algn="l" defTabSz="304351">
              <a:spcBef>
                <a:spcPts val="2134"/>
              </a:spcBef>
              <a:buClr>
                <a:schemeClr val="accent2"/>
              </a:buClr>
              <a:buSzPct val="75000"/>
              <a:buFont typeface="Helvetica Neue"/>
              <a:buChar char="•"/>
              <a:defRPr sz="1800"/>
            </a:pPr>
            <a:endParaRPr sz="18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15957" indent="-215957" algn="l" defTabSz="304351">
              <a:spcBef>
                <a:spcPts val="2134"/>
              </a:spcBef>
              <a:buClr>
                <a:schemeClr val="accent2"/>
              </a:buClr>
              <a:buSzPct val="75000"/>
              <a:buFont typeface="Helvetica Neue"/>
              <a:buChar char="❑"/>
              <a:defRPr sz="1800"/>
            </a:pPr>
            <a:r>
              <a:rPr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Users can customize their phone experience substantially.</a:t>
            </a:r>
          </a:p>
          <a:p>
            <a:pPr marL="215957" indent="-215957" algn="l" defTabSz="304351">
              <a:spcBef>
                <a:spcPts val="2134"/>
              </a:spcBef>
              <a:buClr>
                <a:schemeClr val="accent2"/>
              </a:buClr>
              <a:buSzPct val="75000"/>
              <a:buFont typeface="Helvetica Neue"/>
              <a:buChar char="❑"/>
              <a:defRPr sz="1800"/>
            </a:pPr>
            <a:r>
              <a:rPr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Manufacturers can also customise the platform can substantial ways - even generating complete ‘forks’ of the original project (Amazon).</a:t>
            </a:r>
          </a:p>
        </p:txBody>
      </p:sp>
      <p:pic>
        <p:nvPicPr>
          <p:cNvPr id="106" name="swstack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3215042" y="875844"/>
            <a:ext cx="5797648" cy="283656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2676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48221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IE" sz="3000" dirty="0"/>
              <a:t>The Platform- </a:t>
            </a:r>
            <a:r>
              <a:rPr sz="3000" dirty="0"/>
              <a:t>Open Source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idx="1"/>
          </p:nvPr>
        </p:nvSpPr>
        <p:spPr>
          <a:xfrm>
            <a:off x="396624" y="843558"/>
            <a:ext cx="6130123" cy="4299943"/>
          </a:xfrm>
          <a:prstGeom prst="rect">
            <a:avLst/>
          </a:prstGeom>
        </p:spPr>
        <p:txBody>
          <a:bodyPr/>
          <a:lstStyle/>
          <a:p>
            <a:pPr marL="261350" indent="-261350">
              <a:defRPr sz="1800"/>
            </a:pPr>
            <a:r>
              <a:rPr sz="2100" dirty="0"/>
              <a:t>Android is an open source platform. </a:t>
            </a:r>
          </a:p>
          <a:p>
            <a:pPr marL="261350" indent="-261350">
              <a:defRPr sz="1800"/>
            </a:pPr>
            <a:r>
              <a:rPr sz="2100" dirty="0"/>
              <a:t>Aside from the Linux kernel itself, Android is licensed under business-friendly licenses (Apache/MIT/BSD) so that others can freely extend it and use it for variety of purposes.</a:t>
            </a:r>
          </a:p>
          <a:p>
            <a:pPr marL="261350" indent="-261350">
              <a:defRPr sz="1800"/>
            </a:pPr>
            <a:r>
              <a:rPr sz="2100" dirty="0"/>
              <a:t>Manufacturers can port Android OS to specific hardware. with minimal legal issues.</a:t>
            </a:r>
          </a:p>
          <a:p>
            <a:pPr marL="261350" indent="-261350">
              <a:defRPr sz="1800"/>
            </a:pPr>
            <a:r>
              <a:rPr sz="2100" dirty="0"/>
              <a:t>Android has many hooks at various levels of the platform, allowing anyone to extend it in unforeseen ways.</a:t>
            </a:r>
          </a:p>
        </p:txBody>
      </p:sp>
      <p:sp>
        <p:nvSpPr>
          <p:cNvPr id="111" name="Shape 111"/>
          <p:cNvSpPr/>
          <p:nvPr/>
        </p:nvSpPr>
        <p:spPr>
          <a:xfrm>
            <a:off x="6338302" y="1790541"/>
            <a:ext cx="2858177" cy="92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348" tIns="45348" rIns="45348" bIns="45348" anchor="ctr">
            <a:spAutoFit/>
          </a:bodyPr>
          <a:lstStyle>
            <a:lvl1pPr defTabSz="830862"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1275" dirty="0"/>
              <a:t>BeagleBoard, </a:t>
            </a:r>
            <a:r>
              <a:rPr lang="en-US" sz="1350" dirty="0"/>
              <a:t>a low-power open-source hardware single-board computer produced by Texas Instruments</a:t>
            </a:r>
            <a:endParaRPr sz="1275" dirty="0"/>
          </a:p>
        </p:txBody>
      </p:sp>
      <p:pic>
        <p:nvPicPr>
          <p:cNvPr id="113" name="board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6472435" y="2737225"/>
            <a:ext cx="2589914" cy="189113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214525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 dirty="0"/>
              <a:t>CTS</a:t>
            </a:r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396624" y="843558"/>
            <a:ext cx="4694677" cy="3845422"/>
          </a:xfrm>
          <a:prstGeom prst="rect">
            <a:avLst/>
          </a:prstGeom>
        </p:spPr>
        <p:txBody>
          <a:bodyPr/>
          <a:lstStyle/>
          <a:p>
            <a:pPr marL="215230" indent="-215230">
              <a:defRPr sz="1800"/>
            </a:pPr>
            <a:r>
              <a:rPr sz="1725"/>
              <a:t>The Compatibility Test Suite (CTS), defines what it means to be an Android-compatible device. </a:t>
            </a:r>
          </a:p>
          <a:p>
            <a:pPr marL="215230" indent="-215230">
              <a:defRPr sz="1800"/>
            </a:pPr>
            <a:r>
              <a:rPr sz="1725"/>
              <a:t>CTS is a combination of automated tests as well as a document that specifies what an Android device must have, should have, or what features are simply optional.</a:t>
            </a:r>
          </a:p>
          <a:p>
            <a:pPr marL="215230" indent="-215230">
              <a:defRPr sz="1800"/>
            </a:pPr>
            <a:r>
              <a:rPr sz="1725"/>
              <a:t>The goal of CTS is to ensure that, for a regular consumer, an average app from the market will run on an average Android device if that device claims to be supporting a certain version of Android.</a:t>
            </a:r>
          </a:p>
        </p:txBody>
      </p:sp>
      <p:pic>
        <p:nvPicPr>
          <p:cNvPr id="134" name="cts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191996" y="1088494"/>
            <a:ext cx="3786753" cy="252186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98603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 dirty="0"/>
              <a:t>Compatibility</a:t>
            </a:r>
            <a:r>
              <a:rPr lang="en-US" sz="3000" dirty="0"/>
              <a:t> is optional</a:t>
            </a:r>
            <a:endParaRPr sz="3000" dirty="0"/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396623" y="843558"/>
            <a:ext cx="3534096" cy="4152827"/>
          </a:xfrm>
          <a:prstGeom prst="rect">
            <a:avLst/>
          </a:prstGeom>
        </p:spPr>
        <p:txBody>
          <a:bodyPr/>
          <a:lstStyle/>
          <a:p>
            <a:pPr marL="215230" indent="-215230">
              <a:defRPr sz="1800"/>
            </a:pPr>
            <a:r>
              <a:rPr sz="1725" dirty="0"/>
              <a:t>CTS is being completely avoided by Amazon with the Kindle Fire and phone series of devices, built on top of the Android OS. </a:t>
            </a:r>
          </a:p>
          <a:p>
            <a:pPr marL="215230" indent="-215230">
              <a:defRPr sz="1800"/>
            </a:pPr>
            <a:r>
              <a:rPr sz="1725" dirty="0"/>
              <a:t>Anyone is welcome to download and “remix” Android in any way they see fit. </a:t>
            </a:r>
          </a:p>
          <a:p>
            <a:pPr marL="215230" indent="-215230">
              <a:defRPr sz="1800"/>
            </a:pPr>
            <a:r>
              <a:rPr sz="1725" dirty="0"/>
              <a:t>Android has been customized for everything from cars to satellites, and from photocopiers to washing machines. </a:t>
            </a:r>
          </a:p>
        </p:txBody>
      </p:sp>
      <p:pic>
        <p:nvPicPr>
          <p:cNvPr id="140" name="cts.tabl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912789" y="959222"/>
            <a:ext cx="5192082" cy="26537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905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72485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 dirty="0"/>
              <a:t>Google Play Services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396623" y="900708"/>
            <a:ext cx="4835270" cy="3582144"/>
          </a:xfrm>
          <a:prstGeom prst="rect">
            <a:avLst/>
          </a:prstGeom>
        </p:spPr>
        <p:txBody>
          <a:bodyPr/>
          <a:lstStyle/>
          <a:p>
            <a:pPr marL="215230" indent="-215230">
              <a:defRPr sz="1800"/>
            </a:pPr>
            <a:r>
              <a:rPr sz="1725" dirty="0"/>
              <a:t>The major reason manufacturers would want to ensure Android compatibility is access to Google Play</a:t>
            </a:r>
            <a:r>
              <a:rPr lang="en-US" sz="1725" dirty="0"/>
              <a:t> Services</a:t>
            </a:r>
            <a:r>
              <a:rPr sz="1725" dirty="0"/>
              <a:t>, and its set of apps.</a:t>
            </a:r>
          </a:p>
          <a:p>
            <a:pPr marL="215230" indent="-215230">
              <a:defRPr sz="1800"/>
            </a:pPr>
            <a:r>
              <a:rPr lang="en-US" sz="1725" dirty="0"/>
              <a:t>It </a:t>
            </a:r>
            <a:r>
              <a:rPr sz="1725" dirty="0"/>
              <a:t>allow apps to take advantage of the latest, Google-powered features such as Maps, </a:t>
            </a:r>
            <a:r>
              <a:rPr lang="en-US" sz="1725" dirty="0"/>
              <a:t>Places, </a:t>
            </a:r>
            <a:r>
              <a:rPr sz="1725" dirty="0"/>
              <a:t>Google+, and more, with automatic platform updates distributed as an APK through the Google Play store. </a:t>
            </a:r>
          </a:p>
          <a:p>
            <a:pPr marL="215230" indent="-215230">
              <a:defRPr sz="1800"/>
            </a:pPr>
            <a:r>
              <a:rPr sz="1725" dirty="0"/>
              <a:t>Makes it faster for phone to receive updates and easier for developers to integrate the some new features into their apps.</a:t>
            </a:r>
          </a:p>
        </p:txBody>
      </p:sp>
      <p:pic>
        <p:nvPicPr>
          <p:cNvPr id="146" name="gpservices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558118" y="900708"/>
            <a:ext cx="3257946" cy="307561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169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0671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3914B-67D9-3641-AF8B-6A8FE890CA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0DCE9-E3C4-F04A-A173-175235DE9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Android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26BECB-0C7E-1A4E-9CBD-70A8F654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8" y="-31451"/>
            <a:ext cx="75885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14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Android </a:t>
            </a:r>
            <a:r>
              <a:rPr lang="en-IE" sz="3000" dirty="0"/>
              <a:t>Developers ‘Toolbox’</a:t>
            </a:r>
            <a:endParaRPr sz="3000" dirty="0"/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477309" y="812831"/>
            <a:ext cx="8060566" cy="385065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IE" sz="2600" dirty="0">
                <a:solidFill>
                  <a:schemeClr val="tx1"/>
                </a:solidFill>
              </a:rPr>
              <a:t>Standard </a:t>
            </a:r>
            <a:r>
              <a:rPr sz="2625" dirty="0">
                <a:solidFill>
                  <a:schemeClr val="tx1"/>
                </a:solidFill>
              </a:rPr>
              <a:t>:</a:t>
            </a:r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  <a:defRPr sz="1800"/>
            </a:pPr>
            <a:r>
              <a:rPr sz="2250" dirty="0"/>
              <a:t>User Interface 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250" dirty="0"/>
              <a:t> </a:t>
            </a:r>
            <a:r>
              <a:rPr sz="2100" dirty="0"/>
              <a:t>IO widgets (buttons, textboxes, lists etc.)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100" dirty="0"/>
              <a:t> </a:t>
            </a:r>
            <a:r>
              <a:rPr sz="2100" dirty="0"/>
              <a:t>Images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100" dirty="0"/>
              <a:t> </a:t>
            </a:r>
            <a:r>
              <a:rPr sz="2100" dirty="0"/>
              <a:t>2D/3D drawing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100" dirty="0"/>
              <a:t> </a:t>
            </a:r>
            <a:r>
              <a:rPr sz="2100" dirty="0"/>
              <a:t>ActionBar/ActionMode</a:t>
            </a:r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100" dirty="0"/>
              <a:t> </a:t>
            </a:r>
            <a:r>
              <a:rPr sz="2100" dirty="0"/>
              <a:t>ViewPage</a:t>
            </a:r>
            <a:r>
              <a:rPr lang="en-US" sz="2100" dirty="0"/>
              <a:t>r</a:t>
            </a:r>
            <a:endParaRPr lang="ga-IE" sz="2100" dirty="0"/>
          </a:p>
          <a:p>
            <a:pPr marL="774827" lvl="2" indent="-200881">
              <a:spcBef>
                <a:spcPts val="251"/>
              </a:spcBef>
              <a:defRPr sz="1800"/>
            </a:pPr>
            <a:r>
              <a:rPr lang="ga-IE" sz="2100" dirty="0"/>
              <a:t> NavDrawer</a:t>
            </a:r>
            <a:endParaRPr sz="2100" dirty="0"/>
          </a:p>
          <a:p>
            <a:pPr marL="541064" lvl="1" indent="-254090">
              <a:spcBef>
                <a:spcPts val="314"/>
              </a:spcBef>
              <a:buClr>
                <a:srgbClr val="003D62"/>
              </a:buClr>
              <a:defRPr sz="1800"/>
            </a:pPr>
            <a:r>
              <a:rPr sz="2475" dirty="0"/>
              <a:t>Database (</a:t>
            </a:r>
            <a:r>
              <a:rPr sz="2475" dirty="0" err="1"/>
              <a:t>Sqlite</a:t>
            </a:r>
            <a:r>
              <a:rPr lang="en-IE" sz="2475" dirty="0"/>
              <a:t>/Rooms</a:t>
            </a:r>
            <a:r>
              <a:rPr sz="2475" dirty="0"/>
              <a:t>)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69055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Android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6552685" y="485798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8078909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6086</TotalTime>
  <Words>932</Words>
  <Application>Microsoft Macintosh PowerPoint</Application>
  <PresentationFormat>On-screen Show (16:9)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Avenir Roman</vt:lpstr>
      <vt:lpstr>Calibri</vt:lpstr>
      <vt:lpstr>Helvetica</vt:lpstr>
      <vt:lpstr>Helvetica Light</vt:lpstr>
      <vt:lpstr>Helvetica Neue</vt:lpstr>
      <vt:lpstr>Helvetica Neue Light</vt:lpstr>
      <vt:lpstr>Tahoma</vt:lpstr>
      <vt:lpstr>Wingdings</vt:lpstr>
      <vt:lpstr>White</vt:lpstr>
      <vt:lpstr>PowerPoint Presentation</vt:lpstr>
      <vt:lpstr>Agenda</vt:lpstr>
      <vt:lpstr>Comprehensive</vt:lpstr>
      <vt:lpstr>The Platform- Open Source</vt:lpstr>
      <vt:lpstr>CTS</vt:lpstr>
      <vt:lpstr>Compatibility is optional</vt:lpstr>
      <vt:lpstr>Google Play Services</vt:lpstr>
      <vt:lpstr>PowerPoint Presentation</vt:lpstr>
      <vt:lpstr>Android Developers ‘Toolbox’</vt:lpstr>
      <vt:lpstr>Android Developers ‘Toolbox’</vt:lpstr>
      <vt:lpstr>Android Applications (re : the installation stuff)</vt:lpstr>
      <vt:lpstr>Android Studio</vt:lpstr>
      <vt:lpstr>Android SDK Setup for the Labs *</vt:lpstr>
      <vt:lpstr>Android SDK Setup for the Labs *</vt:lpstr>
      <vt:lpstr>PowerPoint Presentation</vt:lpstr>
      <vt:lpstr>Installing Apps</vt:lpstr>
      <vt:lpstr>Languages for Apps</vt:lpstr>
      <vt:lpstr>OS for Dev Apps</vt:lpstr>
      <vt:lpstr>Bottom Line: Android vs iPhone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cp:lastModifiedBy>Eamonn Deleastar</cp:lastModifiedBy>
  <cp:revision>63</cp:revision>
  <dcterms:modified xsi:type="dcterms:W3CDTF">2019-09-18T06:35:51Z</dcterms:modified>
</cp:coreProperties>
</file>